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23_7312A64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58" r:id="rId2"/>
  </p:sldMasterIdLst>
  <p:notesMasterIdLst>
    <p:notesMasterId r:id="rId6"/>
  </p:notesMasterIdLst>
  <p:sldIdLst>
    <p:sldId id="257" r:id="rId3"/>
    <p:sldId id="290" r:id="rId4"/>
    <p:sldId id="291" r:id="rId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4CDDB5-103A-79DC-7AAD-729AE591B139}" name="Tracy Movigliatti" initials="TM" userId="1c5830891795f43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5B7"/>
    <a:srgbClr val="004D95"/>
    <a:srgbClr val="A7A9AC"/>
    <a:srgbClr val="8F8F8F"/>
    <a:srgbClr val="232323"/>
    <a:srgbClr val="ABADB0"/>
    <a:srgbClr val="DD2230"/>
    <a:srgbClr val="034EA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1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omments/modernComment_123_7312A64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8ECE7BA-59F8-495B-8F9F-700582D1F084}" authorId="{884CDDB5-103A-79DC-7AAD-729AE591B139}" created="2023-05-18T08:51:46.080">
    <pc:sldMkLst xmlns:pc="http://schemas.microsoft.com/office/powerpoint/2013/main/command">
      <pc:docMk/>
      <pc:sldMk cId="1930602060" sldId="291"/>
    </pc:sldMkLst>
    <p188:txBody>
      <a:bodyPr/>
      <a:lstStyle/>
      <a:p>
        <a:r>
          <a:rPr lang="LID4096"/>
          <a:t>It may be good to have Jacob  record a two minute intro video on these points that future programmes might use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EB27C-3CC2-4885-BEB4-308B50E34FA5}" type="datetimeFigureOut">
              <a:rPr lang="en-CH" smtClean="0"/>
              <a:t>16/11/2023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i="1">
                <a:solidFill>
                  <a:srgbClr val="8F8F8F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Programmes &amp; Fundraising</a:t>
            </a:r>
            <a:endParaRPr lang="en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BAD0B-30FD-49BD-9438-2C9938BDED1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4253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Lato" panose="020F0502020204030203" pitchFamily="34" charset="0"/>
        <a:ea typeface="+mn-ea"/>
        <a:cs typeface="Lato" panose="020F0502020204030203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ato" panose="020F0502020204030203" pitchFamily="34" charset="0"/>
        <a:ea typeface="+mn-ea"/>
        <a:cs typeface="Lato" panose="020F0502020204030203" pitchFamily="34" charset="0"/>
      </a:defRPr>
    </a:lvl2pPr>
    <a:lvl3pPr marL="914400" algn="l" defTabSz="914400" rtl="0" eaLnBrk="1" latinLnBrk="0" hangingPunct="1">
      <a:defRPr sz="1000" i="1" kern="1200">
        <a:solidFill>
          <a:schemeClr val="tx1"/>
        </a:solidFill>
        <a:latin typeface="Lato" panose="020F0502020204030203" pitchFamily="34" charset="0"/>
        <a:ea typeface="+mn-ea"/>
        <a:cs typeface="Lato" panose="020F0502020204030203" pitchFamily="34" charset="0"/>
      </a:defRPr>
    </a:lvl3pPr>
    <a:lvl4pPr marL="1371600" algn="l" defTabSz="914400" rtl="0" eaLnBrk="1" latinLnBrk="0" hangingPunct="1">
      <a:defRPr sz="900" i="1" kern="1200">
        <a:solidFill>
          <a:schemeClr val="tx1"/>
        </a:solidFill>
        <a:latin typeface="Lato" panose="020F0502020204030203" pitchFamily="34" charset="0"/>
        <a:ea typeface="+mn-ea"/>
        <a:cs typeface="Lato" panose="020F0502020204030203" pitchFamily="34" charset="0"/>
      </a:defRPr>
    </a:lvl4pPr>
    <a:lvl5pPr marL="1828800" algn="l" defTabSz="914400" rtl="0" eaLnBrk="1" latinLnBrk="0" hangingPunct="1">
      <a:defRPr sz="1400" i="1" kern="1200">
        <a:solidFill>
          <a:schemeClr val="tx1"/>
        </a:solidFill>
        <a:latin typeface="Lato" panose="020F0502020204030203" pitchFamily="34" charset="0"/>
        <a:ea typeface="+mn-ea"/>
        <a:cs typeface="Lato" panose="020F050202020403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Total presentation time is 20 minutes. </a:t>
            </a:r>
          </a:p>
          <a:p>
            <a:endParaRPr lang="en-GB" dirty="0"/>
          </a:p>
          <a:p>
            <a:r>
              <a:rPr lang="en-GB" sz="1600" dirty="0"/>
              <a:t>Introduce yourself as a trainer</a:t>
            </a:r>
          </a:p>
          <a:p>
            <a:r>
              <a:rPr lang="en-GB" sz="1600" dirty="0"/>
              <a:t>Quickly outline what you will cover in the session</a:t>
            </a:r>
          </a:p>
          <a:p>
            <a:r>
              <a:rPr lang="en-GB" sz="1600" u="sng" dirty="0">
                <a:solidFill>
                  <a:srgbClr val="034EA2"/>
                </a:solidFill>
                <a:latin typeface="Lato Medium" panose="020F0502020204030203" pitchFamily="34" charset="0"/>
                <a:cs typeface="Lato Medium" panose="020F0502020204030203" pitchFamily="34" charset="0"/>
              </a:rPr>
              <a:t>(1 minutes)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FBAD0B-30FD-49BD-9438-2C9938BDED1C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5726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03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AFD4-1FFE-A998-33A8-91BE5D07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1C2F6-B79D-9F6A-AC24-8025F93CC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878960-BA14-CF35-5097-6FF029EEC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715499" y="27460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i="1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Programmes &amp; Fundraising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8056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C130-B7D0-B6F1-9D1B-A6666073DF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rgbClr val="034EA2"/>
                </a:solidFill>
                <a:latin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YMI PROGRAMMES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D05A1-E533-AC29-2540-C66E070627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32323"/>
                </a:solidFill>
                <a:latin typeface="Lato Semibold" panose="020F0502020204030203" pitchFamily="34" charset="0"/>
                <a:cs typeface="Lato Semibold" panose="020F0502020204030203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Making the Movement International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66232-7058-4831-9228-E99909D3FE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r="22734" b="21301"/>
          <a:stretch/>
        </p:blipFill>
        <p:spPr>
          <a:xfrm>
            <a:off x="380375" y="141247"/>
            <a:ext cx="902951" cy="7200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CB4296-942F-A396-FF0B-8D1B87BD9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715499" y="27460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i="1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Programmes &amp; Fundraising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8644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F290-2D42-39D0-CFF5-5DCFA0D0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E818-7985-9AED-FB48-EB8A11D60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EB8EB-3D45-DAD2-65FF-90AE29D9C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C1108-7DC3-B5D6-02A5-3B5397A8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706155" y="2819521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F8F8F"/>
                </a:solidFill>
              </a:defRPr>
            </a:lvl1pPr>
          </a:lstStyle>
          <a:p>
            <a:r>
              <a:rPr lang="en-GB" dirty="0"/>
              <a:t>Programmes &amp; Fundraising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1251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BB5E-0869-67BB-6DF8-D04A28B4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58FB9-EB60-3FCA-4318-518EB3170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C1EF0-5EF4-7E64-B00D-EC52F3FA9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2D034-30D2-626C-07F4-02FF17FDE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678D8-EE7E-C886-2EC1-1498F9FDF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6F09237-E2C5-8EE5-A288-83FAF393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706155" y="2819521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F8F8F"/>
                </a:solidFill>
              </a:defRPr>
            </a:lvl1pPr>
          </a:lstStyle>
          <a:p>
            <a:r>
              <a:rPr lang="en-GB" dirty="0"/>
              <a:t>Programmes &amp; Fundraising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96979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665B-40A9-0240-63AB-2D14D69A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371FF1-8B11-C174-1CB8-27CBE1A6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706155" y="2819521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F8F8F"/>
                </a:solidFill>
              </a:defRPr>
            </a:lvl1pPr>
          </a:lstStyle>
          <a:p>
            <a:r>
              <a:rPr lang="en-GB" dirty="0"/>
              <a:t>Programmes &amp; Fundraising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6140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C1583-527A-468B-BE57-50A8115DE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706155" y="2819521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F8F8F"/>
                </a:solidFill>
              </a:defRPr>
            </a:lvl1pPr>
          </a:lstStyle>
          <a:p>
            <a:r>
              <a:rPr lang="en-GB" dirty="0"/>
              <a:t>Programmes &amp; Fundraising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24783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2EE0-AC5E-DBFC-4276-995BF9DC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26BDD-0BE3-3AE6-05C9-93CE2CC9A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046FE-5F7B-9B9C-13D2-579B25DF9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DF25C-0A29-2688-9C7B-86D9BFFA6FCB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706155" y="2819522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CH"/>
            </a:defPPr>
            <a:lvl1pPr marL="0" algn="ctr" defTabSz="914400" rtl="0" eaLnBrk="1" latinLnBrk="0" hangingPunct="1">
              <a:defRPr sz="1800" kern="1200">
                <a:solidFill>
                  <a:srgbClr val="8F8F8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Programmes &amp; Fundraising</a:t>
            </a:r>
            <a:endParaRPr lang="en-CH" sz="1800" dirty="0"/>
          </a:p>
        </p:txBody>
      </p:sp>
    </p:spTree>
    <p:extLst>
      <p:ext uri="{BB962C8B-B14F-4D97-AF65-F5344CB8AC3E}">
        <p14:creationId xmlns:p14="http://schemas.microsoft.com/office/powerpoint/2010/main" val="338392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5CF2-FF88-DBC4-3866-39CE44E19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F11772-FEDC-43F3-759B-406BD5A92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44942-25BE-F557-49F3-3619EF546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6A7D4A-00EB-93DB-3423-1CEE18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Programmes &amp; Fundraising</a:t>
            </a:r>
            <a:endParaRPr lang="en-CH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9F4462-6DE8-180C-8005-DFEAA482BBE3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715499" y="27460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H"/>
            </a:defPPr>
            <a:lvl1pPr marL="0" algn="ctr" defTabSz="914400" rtl="0" eaLnBrk="1" latinLnBrk="0" hangingPunct="1">
              <a:defRPr sz="1100" i="1" kern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/>
              <a:t>Programmes &amp; Fundraising</a:t>
            </a:r>
            <a:endParaRPr lang="en-CH" sz="1100" dirty="0"/>
          </a:p>
        </p:txBody>
      </p:sp>
    </p:spTree>
    <p:extLst>
      <p:ext uri="{BB962C8B-B14F-4D97-AF65-F5344CB8AC3E}">
        <p14:creationId xmlns:p14="http://schemas.microsoft.com/office/powerpoint/2010/main" val="163245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36785B-726B-0DF1-3D0D-F4E8281B8A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r="22734" b="21301"/>
          <a:stretch/>
        </p:blipFill>
        <p:spPr>
          <a:xfrm>
            <a:off x="439455" y="1538998"/>
            <a:ext cx="4740455" cy="378000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319C522-8532-B98E-7BEC-F959DBF35B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08998"/>
            <a:ext cx="565654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B513C-D259-CC41-9FAD-1A0F07D2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072FE-F44B-1E3A-437F-47B31E3BA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0C8A9AF-40D3-5645-DFEC-233074AEC31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03" y="5124591"/>
            <a:ext cx="6867297" cy="1733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308EA-856D-597C-5C6B-EFEF36C51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r="22734" b="21301"/>
          <a:stretch/>
        </p:blipFill>
        <p:spPr>
          <a:xfrm>
            <a:off x="380375" y="141247"/>
            <a:ext cx="902951" cy="720000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515840-4F6D-0139-FDF9-F86F4AE37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715499" y="27460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i="1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/>
              <a:t>Programmes &amp; Fundraising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112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ato Black" panose="020F0502020204030203" pitchFamily="34" charset="0"/>
          <a:ea typeface="+mj-ea"/>
          <a:cs typeface="Lato Black" panose="020F050202020403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 Semibold" panose="020F0502020204030203" pitchFamily="34" charset="0"/>
          <a:ea typeface="+mn-ea"/>
          <a:cs typeface="Lato Semibold" panose="020F050202020403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Lato Medium" panose="020F0502020204030203" pitchFamily="34" charset="0"/>
          <a:ea typeface="+mn-ea"/>
          <a:cs typeface="Lato Medium" panose="020F050202020403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ato Medium" panose="020F0502020204030203" pitchFamily="34" charset="0"/>
          <a:ea typeface="+mn-ea"/>
          <a:cs typeface="Lato Medium" panose="020F050202020403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ato Medium" panose="020F0502020204030203" pitchFamily="34" charset="0"/>
          <a:ea typeface="+mn-ea"/>
          <a:cs typeface="Lato Medium" panose="020F050202020403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microsoft.com/office/2018/10/relationships/comments" Target="../comments/modernComment_123_7312A64C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8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5B7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 in a crowd">
            <a:extLst>
              <a:ext uri="{FF2B5EF4-FFF2-40B4-BE49-F238E27FC236}">
                <a16:creationId xmlns:a16="http://schemas.microsoft.com/office/drawing/2014/main" id="{8C7A24FE-00A1-66CA-5BC1-6205F82F0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49" r="12459"/>
          <a:stretch/>
        </p:blipFill>
        <p:spPr>
          <a:xfrm>
            <a:off x="-1" y="1278473"/>
            <a:ext cx="4976305" cy="5579527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C0219-1829-C2BF-03D0-2FA8147B08C3}"/>
              </a:ext>
            </a:extLst>
          </p:cNvPr>
          <p:cNvSpPr txBox="1"/>
          <p:nvPr/>
        </p:nvSpPr>
        <p:spPr>
          <a:xfrm>
            <a:off x="5183696" y="2521255"/>
            <a:ext cx="670348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Inspired and motivated club leaders</a:t>
            </a:r>
          </a:p>
          <a:p>
            <a:pPr marL="3600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3232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 collaborative space for idea sharing</a:t>
            </a:r>
          </a:p>
          <a:p>
            <a:pPr marL="3600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 space for knowledge transfer</a:t>
            </a:r>
          </a:p>
          <a:p>
            <a:pPr marL="3600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3232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Self-learning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7A90FEA-F9F0-B511-93E8-E627739D1EA3}"/>
              </a:ext>
            </a:extLst>
          </p:cNvPr>
          <p:cNvSpPr txBox="1">
            <a:spLocks/>
          </p:cNvSpPr>
          <p:nvPr/>
        </p:nvSpPr>
        <p:spPr>
          <a:xfrm>
            <a:off x="5183696" y="1098347"/>
            <a:ext cx="6496093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 Semibold" panose="020F0502020204030203" pitchFamily="34" charset="0"/>
                <a:ea typeface="+mn-ea"/>
                <a:cs typeface="Lato Semibold" panose="020F050202020403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1" kern="1200">
                <a:solidFill>
                  <a:schemeClr val="tx1"/>
                </a:solidFill>
                <a:latin typeface="Lato Medium" panose="020F0502020204030203" pitchFamily="34" charset="0"/>
                <a:ea typeface="+mn-ea"/>
                <a:cs typeface="Lato Medium" panose="020F050202020403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 Medium" panose="020F0502020204030203" pitchFamily="34" charset="0"/>
                <a:ea typeface="+mn-ea"/>
                <a:cs typeface="Lato Medium" panose="020F050202020403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 Medium" panose="020F0502020204030203" pitchFamily="34" charset="0"/>
                <a:ea typeface="+mn-ea"/>
                <a:cs typeface="Lato Medium" panose="020F050202020403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Vision</a:t>
            </a:r>
            <a:endParaRPr lang="en-CH" sz="4800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89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255B7">
                <a:alpha val="66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ccer ball kicked in net">
            <a:extLst>
              <a:ext uri="{FF2B5EF4-FFF2-40B4-BE49-F238E27FC236}">
                <a16:creationId xmlns:a16="http://schemas.microsoft.com/office/drawing/2014/main" id="{8C7A24FE-00A1-66CA-5BC1-6205F82F0E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r="20314"/>
          <a:stretch/>
        </p:blipFill>
        <p:spPr>
          <a:xfrm>
            <a:off x="0" y="1383016"/>
            <a:ext cx="4883064" cy="5474984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C0219-1829-C2BF-03D0-2FA8147B08C3}"/>
              </a:ext>
            </a:extLst>
          </p:cNvPr>
          <p:cNvSpPr txBox="1"/>
          <p:nvPr/>
        </p:nvSpPr>
        <p:spPr>
          <a:xfrm>
            <a:off x="4883064" y="2078195"/>
            <a:ext cx="6796725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Virtual &amp; hybrid programmes</a:t>
            </a:r>
          </a:p>
          <a:p>
            <a:pPr marL="3600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3232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Corresponding presentation materials</a:t>
            </a:r>
          </a:p>
          <a:p>
            <a:pPr marL="3600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Facilitators from across the movement</a:t>
            </a:r>
          </a:p>
          <a:p>
            <a:pPr marL="3600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3232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An e-learning platform</a:t>
            </a:r>
          </a:p>
          <a:p>
            <a:pPr marL="3600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32323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Ample internal &amp; external resources</a:t>
            </a:r>
          </a:p>
          <a:p>
            <a:pPr marL="3600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232323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7A90FEA-F9F0-B511-93E8-E627739D1EA3}"/>
              </a:ext>
            </a:extLst>
          </p:cNvPr>
          <p:cNvSpPr txBox="1">
            <a:spLocks/>
          </p:cNvSpPr>
          <p:nvPr/>
        </p:nvSpPr>
        <p:spPr>
          <a:xfrm>
            <a:off x="5183696" y="1098347"/>
            <a:ext cx="6496093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Lato Semibold" panose="020F0502020204030203" pitchFamily="34" charset="0"/>
                <a:ea typeface="+mn-ea"/>
                <a:cs typeface="Lato Semibold" panose="020F050202020403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1" kern="1200">
                <a:solidFill>
                  <a:schemeClr val="tx1"/>
                </a:solidFill>
                <a:latin typeface="Lato Medium" panose="020F0502020204030203" pitchFamily="34" charset="0"/>
                <a:ea typeface="+mn-ea"/>
                <a:cs typeface="Lato Medium" panose="020F050202020403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ato Medium" panose="020F0502020204030203" pitchFamily="34" charset="0"/>
                <a:ea typeface="+mn-ea"/>
                <a:cs typeface="Lato Medium" panose="020F050202020403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 Medium" panose="020F0502020204030203" pitchFamily="34" charset="0"/>
                <a:ea typeface="+mn-ea"/>
                <a:cs typeface="Lato Medium" panose="020F050202020403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Goals</a:t>
            </a:r>
            <a:endParaRPr lang="en-CH" sz="4800" dirty="0">
              <a:solidFill>
                <a:schemeClr val="bg1"/>
              </a:solidFill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020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Office PowerPoint</Application>
  <PresentationFormat>Widescreen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Lato</vt:lpstr>
      <vt:lpstr>Lato Black</vt:lpstr>
      <vt:lpstr>Lato Medium</vt:lpstr>
      <vt:lpstr>Lato Semibold</vt:lpstr>
      <vt:lpstr>Title Slide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Movigliatti</dc:creator>
  <cp:lastModifiedBy>Tracy Movigliatti</cp:lastModifiedBy>
  <cp:revision>209</cp:revision>
  <dcterms:created xsi:type="dcterms:W3CDTF">2023-05-02T09:36:23Z</dcterms:created>
  <dcterms:modified xsi:type="dcterms:W3CDTF">2023-11-16T14:46:52Z</dcterms:modified>
</cp:coreProperties>
</file>